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96325" cy="30267275"/>
  <p:notesSz cx="6858000" cy="9144000"/>
  <p:defaultTextStyle>
    <a:defPPr>
      <a:defRPr lang="en-US"/>
    </a:defPPr>
    <a:lvl1pPr marL="0" algn="l" defTabSz="295194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1475971" algn="l" defTabSz="295194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2951943" algn="l" defTabSz="295194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4427914" algn="l" defTabSz="295194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5903886" algn="l" defTabSz="295194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7379858" algn="l" defTabSz="295194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8855829" algn="l" defTabSz="295194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0331801" algn="l" defTabSz="295194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1807772" algn="l" defTabSz="295194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3">
          <p15:clr>
            <a:srgbClr val="A4A3A4"/>
          </p15:clr>
        </p15:guide>
        <p15:guide id="2" pos="67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432" y="48"/>
      </p:cViewPr>
      <p:guideLst>
        <p:guide orient="horz" pos="9533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9402476"/>
            <a:ext cx="18186876" cy="64878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449" y="17151456"/>
            <a:ext cx="14977428" cy="7734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7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1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A96-5609-40D4-A395-A0CDDD057320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1E69-C2B8-4DE1-A736-F4FD5D49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A96-5609-40D4-A395-A0CDDD057320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1E69-C2B8-4DE1-A736-F4FD5D49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2336" y="1212097"/>
            <a:ext cx="4814173" cy="258252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816" y="1212097"/>
            <a:ext cx="14085914" cy="258252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A96-5609-40D4-A395-A0CDDD057320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1E69-C2B8-4DE1-A736-F4FD5D49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A96-5609-40D4-A395-A0CDDD057320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1E69-C2B8-4DE1-A736-F4FD5D49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63" y="19449529"/>
            <a:ext cx="18186876" cy="6011417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63" y="12828565"/>
            <a:ext cx="18186876" cy="6620965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971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2pPr>
            <a:lvl3pPr marL="295194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42791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388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985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582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180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777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A96-5609-40D4-A395-A0CDDD057320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1E69-C2B8-4DE1-A736-F4FD5D49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16" y="7062368"/>
            <a:ext cx="9450044" cy="1997500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6465" y="7062368"/>
            <a:ext cx="9450044" cy="1997500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A96-5609-40D4-A395-A0CDDD057320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1E69-C2B8-4DE1-A736-F4FD5D49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7" y="6775109"/>
            <a:ext cx="9453759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971" indent="0">
              <a:buNone/>
              <a:defRPr sz="6500" b="1"/>
            </a:lvl2pPr>
            <a:lvl3pPr marL="2951943" indent="0">
              <a:buNone/>
              <a:defRPr sz="5900" b="1"/>
            </a:lvl3pPr>
            <a:lvl4pPr marL="4427914" indent="0">
              <a:buNone/>
              <a:defRPr sz="5100" b="1"/>
            </a:lvl4pPr>
            <a:lvl5pPr marL="5903886" indent="0">
              <a:buNone/>
              <a:defRPr sz="5100" b="1"/>
            </a:lvl5pPr>
            <a:lvl6pPr marL="7379858" indent="0">
              <a:buNone/>
              <a:defRPr sz="5100" b="1"/>
            </a:lvl6pPr>
            <a:lvl7pPr marL="8855829" indent="0">
              <a:buNone/>
              <a:defRPr sz="5100" b="1"/>
            </a:lvl7pPr>
            <a:lvl8pPr marL="10331801" indent="0">
              <a:buNone/>
              <a:defRPr sz="5100" b="1"/>
            </a:lvl8pPr>
            <a:lvl9pPr marL="11807772" indent="0">
              <a:buNone/>
              <a:defRPr sz="5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17" y="9598650"/>
            <a:ext cx="9453759" cy="17438718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9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9037" y="6775109"/>
            <a:ext cx="9457473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971" indent="0">
              <a:buNone/>
              <a:defRPr sz="6500" b="1"/>
            </a:lvl2pPr>
            <a:lvl3pPr marL="2951943" indent="0">
              <a:buNone/>
              <a:defRPr sz="5900" b="1"/>
            </a:lvl3pPr>
            <a:lvl4pPr marL="4427914" indent="0">
              <a:buNone/>
              <a:defRPr sz="5100" b="1"/>
            </a:lvl4pPr>
            <a:lvl5pPr marL="5903886" indent="0">
              <a:buNone/>
              <a:defRPr sz="5100" b="1"/>
            </a:lvl5pPr>
            <a:lvl6pPr marL="7379858" indent="0">
              <a:buNone/>
              <a:defRPr sz="5100" b="1"/>
            </a:lvl6pPr>
            <a:lvl7pPr marL="8855829" indent="0">
              <a:buNone/>
              <a:defRPr sz="5100" b="1"/>
            </a:lvl7pPr>
            <a:lvl8pPr marL="10331801" indent="0">
              <a:buNone/>
              <a:defRPr sz="5100" b="1"/>
            </a:lvl8pPr>
            <a:lvl9pPr marL="11807772" indent="0">
              <a:buNone/>
              <a:defRPr sz="5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9037" y="9598650"/>
            <a:ext cx="9457473" cy="17438718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9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A96-5609-40D4-A395-A0CDDD057320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1E69-C2B8-4DE1-A736-F4FD5D49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A96-5609-40D4-A395-A0CDDD057320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1E69-C2B8-4DE1-A736-F4FD5D49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A96-5609-40D4-A395-A0CDDD057320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1E69-C2B8-4DE1-A736-F4FD5D49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8" y="1205087"/>
            <a:ext cx="7039244" cy="512862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369" y="1205089"/>
            <a:ext cx="11961140" cy="25832280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818" y="6333711"/>
            <a:ext cx="7039244" cy="20703659"/>
          </a:xfrm>
        </p:spPr>
        <p:txBody>
          <a:bodyPr/>
          <a:lstStyle>
            <a:lvl1pPr marL="0" indent="0">
              <a:buNone/>
              <a:defRPr sz="4500"/>
            </a:lvl1pPr>
            <a:lvl2pPr marL="1475971" indent="0">
              <a:buNone/>
              <a:defRPr sz="3900"/>
            </a:lvl2pPr>
            <a:lvl3pPr marL="2951943" indent="0">
              <a:buNone/>
              <a:defRPr sz="3200"/>
            </a:lvl3pPr>
            <a:lvl4pPr marL="4427914" indent="0">
              <a:buNone/>
              <a:defRPr sz="2900"/>
            </a:lvl4pPr>
            <a:lvl5pPr marL="5903886" indent="0">
              <a:buNone/>
              <a:defRPr sz="2900"/>
            </a:lvl5pPr>
            <a:lvl6pPr marL="7379858" indent="0">
              <a:buNone/>
              <a:defRPr sz="2900"/>
            </a:lvl6pPr>
            <a:lvl7pPr marL="8855829" indent="0">
              <a:buNone/>
              <a:defRPr sz="2900"/>
            </a:lvl7pPr>
            <a:lvl8pPr marL="10331801" indent="0">
              <a:buNone/>
              <a:defRPr sz="2900"/>
            </a:lvl8pPr>
            <a:lvl9pPr marL="11807772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A96-5609-40D4-A395-A0CDDD057320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1E69-C2B8-4DE1-A736-F4FD5D49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829" y="21187094"/>
            <a:ext cx="12837795" cy="250125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3829" y="2704437"/>
            <a:ext cx="12837795" cy="18160365"/>
          </a:xfrm>
        </p:spPr>
        <p:txBody>
          <a:bodyPr/>
          <a:lstStyle>
            <a:lvl1pPr marL="0" indent="0">
              <a:buNone/>
              <a:defRPr sz="10400"/>
            </a:lvl1pPr>
            <a:lvl2pPr marL="1475971" indent="0">
              <a:buNone/>
              <a:defRPr sz="9000"/>
            </a:lvl2pPr>
            <a:lvl3pPr marL="2951943" indent="0">
              <a:buNone/>
              <a:defRPr sz="7700"/>
            </a:lvl3pPr>
            <a:lvl4pPr marL="4427914" indent="0">
              <a:buNone/>
              <a:defRPr sz="6500"/>
            </a:lvl4pPr>
            <a:lvl5pPr marL="5903886" indent="0">
              <a:buNone/>
              <a:defRPr sz="6500"/>
            </a:lvl5pPr>
            <a:lvl6pPr marL="7379858" indent="0">
              <a:buNone/>
              <a:defRPr sz="6500"/>
            </a:lvl6pPr>
            <a:lvl7pPr marL="8855829" indent="0">
              <a:buNone/>
              <a:defRPr sz="6500"/>
            </a:lvl7pPr>
            <a:lvl8pPr marL="10331801" indent="0">
              <a:buNone/>
              <a:defRPr sz="6500"/>
            </a:lvl8pPr>
            <a:lvl9pPr marL="11807772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829" y="23688348"/>
            <a:ext cx="12837795" cy="3552200"/>
          </a:xfrm>
        </p:spPr>
        <p:txBody>
          <a:bodyPr/>
          <a:lstStyle>
            <a:lvl1pPr marL="0" indent="0">
              <a:buNone/>
              <a:defRPr sz="4500"/>
            </a:lvl1pPr>
            <a:lvl2pPr marL="1475971" indent="0">
              <a:buNone/>
              <a:defRPr sz="3900"/>
            </a:lvl2pPr>
            <a:lvl3pPr marL="2951943" indent="0">
              <a:buNone/>
              <a:defRPr sz="3200"/>
            </a:lvl3pPr>
            <a:lvl4pPr marL="4427914" indent="0">
              <a:buNone/>
              <a:defRPr sz="2900"/>
            </a:lvl4pPr>
            <a:lvl5pPr marL="5903886" indent="0">
              <a:buNone/>
              <a:defRPr sz="2900"/>
            </a:lvl5pPr>
            <a:lvl6pPr marL="7379858" indent="0">
              <a:buNone/>
              <a:defRPr sz="2900"/>
            </a:lvl6pPr>
            <a:lvl7pPr marL="8855829" indent="0">
              <a:buNone/>
              <a:defRPr sz="2900"/>
            </a:lvl7pPr>
            <a:lvl8pPr marL="10331801" indent="0">
              <a:buNone/>
              <a:defRPr sz="2900"/>
            </a:lvl8pPr>
            <a:lvl9pPr marL="11807772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A96-5609-40D4-A395-A0CDDD057320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1E69-C2B8-4DE1-A736-F4FD5D49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16" y="1212095"/>
            <a:ext cx="19256693" cy="5044546"/>
          </a:xfrm>
          <a:prstGeom prst="rect">
            <a:avLst/>
          </a:prstGeom>
        </p:spPr>
        <p:txBody>
          <a:bodyPr vert="horz" lIns="295195" tIns="147597" rIns="295195" bIns="14759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6" y="7062368"/>
            <a:ext cx="19256693" cy="19975002"/>
          </a:xfrm>
          <a:prstGeom prst="rect">
            <a:avLst/>
          </a:prstGeom>
        </p:spPr>
        <p:txBody>
          <a:bodyPr vert="horz" lIns="295195" tIns="147597" rIns="295195" bIns="1475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816" y="28053283"/>
            <a:ext cx="4992476" cy="1611452"/>
          </a:xfrm>
          <a:prstGeom prst="rect">
            <a:avLst/>
          </a:prstGeom>
        </p:spPr>
        <p:txBody>
          <a:bodyPr vert="horz" lIns="295195" tIns="147597" rIns="295195" bIns="14759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70A96-5609-40D4-A395-A0CDDD057320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0411" y="28053283"/>
            <a:ext cx="6775503" cy="1611452"/>
          </a:xfrm>
          <a:prstGeom prst="rect">
            <a:avLst/>
          </a:prstGeom>
        </p:spPr>
        <p:txBody>
          <a:bodyPr vert="horz" lIns="295195" tIns="147597" rIns="295195" bIns="14759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4033" y="28053283"/>
            <a:ext cx="4992476" cy="1611452"/>
          </a:xfrm>
          <a:prstGeom prst="rect">
            <a:avLst/>
          </a:prstGeom>
        </p:spPr>
        <p:txBody>
          <a:bodyPr vert="horz" lIns="295195" tIns="147597" rIns="295195" bIns="14759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1E69-C2B8-4DE1-A736-F4FD5D49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194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979" indent="-1106979" algn="l" defTabSz="2951943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453" indent="-922482" algn="l" defTabSz="295194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928" indent="-737986" algn="l" defTabSz="295194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901" indent="-737986" algn="l" defTabSz="295194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1872" indent="-737986" algn="l" defTabSz="295194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7843" indent="-737986" algn="l" defTabSz="295194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3815" indent="-737986" algn="l" defTabSz="295194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9786" indent="-737986" algn="l" defTabSz="295194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5758" indent="-737986" algn="l" defTabSz="295194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1943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971" algn="l" defTabSz="2951943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951943" algn="l" defTabSz="2951943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4427914" algn="l" defTabSz="2951943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5903886" algn="l" defTabSz="2951943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379858" algn="l" defTabSz="2951943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8855829" algn="l" defTabSz="2951943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1801" algn="l" defTabSz="2951943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7772" algn="l" defTabSz="2951943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10664823" y="4620015"/>
            <a:ext cx="9935147" cy="97125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just"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3504886" y="1238444"/>
            <a:ext cx="13507009" cy="104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5175" tIns="147588" rIns="295175" bIns="147588"/>
          <a:lstStyle/>
          <a:p>
            <a:pPr algn="ctr" defTabSz="1827213" eaLnBrk="0" hangingPunct="0"/>
            <a:r>
              <a:rPr lang="en-US" altLang="ja-JP" sz="4500" b="1" dirty="0" smtClean="0">
                <a:cs typeface="Times New Roman" pitchFamily="18" charset="0"/>
              </a:rPr>
              <a:t>Author Name 1, Author Name 2, Author Name 3</a:t>
            </a:r>
            <a:endParaRPr lang="en-US" altLang="ja-JP" sz="4500" b="1" dirty="0">
              <a:cs typeface="Times New Roman" pitchFamily="18" charset="0"/>
            </a:endParaRPr>
          </a:p>
        </p:txBody>
      </p:sp>
      <p:sp>
        <p:nvSpPr>
          <p:cNvPr id="5" name="TextBox 26"/>
          <p:cNvSpPr txBox="1">
            <a:spLocks noChangeArrowheads="1"/>
          </p:cNvSpPr>
          <p:nvPr/>
        </p:nvSpPr>
        <p:spPr bwMode="auto">
          <a:xfrm>
            <a:off x="4061688" y="2680478"/>
            <a:ext cx="12421506" cy="77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5175" tIns="147588" rIns="295175" bIns="147588"/>
          <a:lstStyle/>
          <a:p>
            <a:pPr algn="ctr" defTabSz="1828800" eaLnBrk="0" hangingPunct="0"/>
            <a:r>
              <a:rPr lang="en-US" altLang="ja-JP" sz="3500" b="1" dirty="0" smtClean="0">
                <a:latin typeface="+mj-lt"/>
                <a:ea typeface="MS Mincho" pitchFamily="49" charset="-128"/>
                <a:cs typeface="Times New Roman" pitchFamily="18" charset="0"/>
              </a:rPr>
              <a:t>MPhil / PhD </a:t>
            </a:r>
            <a:r>
              <a:rPr lang="en-US" altLang="ja-JP" sz="3500" b="1" dirty="0" smtClean="0">
                <a:latin typeface="+mj-lt"/>
                <a:ea typeface="MS Mincho" pitchFamily="49" charset="-128"/>
                <a:cs typeface="Times New Roman" pitchFamily="18" charset="0"/>
              </a:rPr>
              <a:t>(Discipline ) </a:t>
            </a:r>
            <a:endParaRPr lang="en-US" altLang="ja-JP" sz="3500" b="1" dirty="0">
              <a:latin typeface="+mj-lt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3548575" y="55751"/>
            <a:ext cx="13076237" cy="166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5175" tIns="147588" rIns="295175" bIns="147588"/>
          <a:lstStyle/>
          <a:p>
            <a:pPr algn="ctr" defTabSz="1827213" eaLnBrk="0" hangingPunct="0"/>
            <a:r>
              <a:rPr lang="en-US" sz="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of </a:t>
            </a:r>
            <a:r>
              <a:rPr lang="en-US" sz="5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  <a:endParaRPr lang="en-US" altLang="ja-JP" sz="55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835" y="3375456"/>
            <a:ext cx="2378544" cy="11337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 -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64824" y="24854843"/>
            <a:ext cx="9990138" cy="3989578"/>
            <a:chOff x="7233285" y="25423232"/>
            <a:chExt cx="9398130" cy="3486494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233285" y="25443092"/>
              <a:ext cx="9398130" cy="346663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t"/>
            <a:lstStyle/>
            <a:p>
              <a:pPr algn="just">
                <a:defRPr/>
              </a:pP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just">
                <a:defRPr/>
              </a:pP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just">
                <a:defRPr/>
              </a:pP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just">
                <a:defRPr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Type your conclusion here.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9478962" y="25423232"/>
              <a:ext cx="4366060" cy="5847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CONCLUSION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779226" y="9904352"/>
            <a:ext cx="9771536" cy="4529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just"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Give brief introduction of your research area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3360302" y="10103335"/>
            <a:ext cx="4366060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Introduction</a:t>
            </a:r>
            <a:endParaRPr lang="en-US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652124" y="14462354"/>
            <a:ext cx="9990138" cy="102887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just">
              <a:defRPr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Give your results here if any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13205159" y="4746415"/>
            <a:ext cx="4884067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Methodology</a:t>
            </a:r>
            <a:endParaRPr lang="en-US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9226" y="4678982"/>
            <a:ext cx="9771535" cy="51658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just"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Type your Abstract here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92566" y="4756058"/>
            <a:ext cx="4633796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ABSTRACT</a:t>
            </a:r>
          </a:p>
        </p:txBody>
      </p:sp>
      <p:grpSp>
        <p:nvGrpSpPr>
          <p:cNvPr id="33" name="Group 62"/>
          <p:cNvGrpSpPr>
            <a:grpSpLocks/>
          </p:cNvGrpSpPr>
          <p:nvPr/>
        </p:nvGrpSpPr>
        <p:grpSpPr bwMode="auto">
          <a:xfrm>
            <a:off x="715962" y="18864887"/>
            <a:ext cx="9834799" cy="9979533"/>
            <a:chOff x="139532" y="15057436"/>
            <a:chExt cx="10177629" cy="7474169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39532" y="15057436"/>
              <a:ext cx="10177629" cy="74741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t"/>
            <a:lstStyle/>
            <a:p>
              <a:pPr algn="just">
                <a:defRPr/>
              </a:pP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just">
                <a:defRPr/>
              </a:pP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just">
                <a:defRPr/>
              </a:pP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just">
                <a:defRPr/>
              </a:pP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Give your Requirement Analysis, System Design or Architecture here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just">
                <a:defRPr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Put all your diagrams here, UML,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FLOWchart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etc.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2146045" y="15089414"/>
              <a:ext cx="6261282" cy="43796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Design and Architecture</a:t>
              </a:r>
              <a:endParaRPr lang="en-US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79226" y="14462355"/>
            <a:ext cx="9771536" cy="4272758"/>
            <a:chOff x="7192962" y="24405443"/>
            <a:chExt cx="9398130" cy="4272758"/>
          </a:xfrm>
        </p:grpSpPr>
        <p:sp>
          <p:nvSpPr>
            <p:cNvPr id="46" name="Rectangle 45"/>
            <p:cNvSpPr/>
            <p:nvPr/>
          </p:nvSpPr>
          <p:spPr bwMode="auto">
            <a:xfrm>
              <a:off x="7192962" y="24405443"/>
              <a:ext cx="9398130" cy="427275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t"/>
            <a:lstStyle/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9348409" y="24405443"/>
              <a:ext cx="5187595" cy="5847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Literature Review</a:t>
              </a:r>
              <a:endParaRPr lang="en-US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308439" y="3237042"/>
            <a:ext cx="65088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Name of Institute </a:t>
            </a:r>
            <a:endParaRPr lang="en-US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University of Sindh, </a:t>
            </a:r>
            <a:r>
              <a:rPr lang="en-US" sz="4000" b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Jamshoro</a:t>
            </a:r>
            <a:endParaRPr lang="en-US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379800-4756-4810-8F5E-56FDCFE24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504" y="293384"/>
            <a:ext cx="3210234" cy="31624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" y="73299"/>
            <a:ext cx="3434768" cy="324933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 bwMode="auto">
          <a:xfrm>
            <a:off x="12930471" y="14710910"/>
            <a:ext cx="4884067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Results</a:t>
            </a:r>
            <a:endParaRPr lang="en-US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29306837"/>
            <a:ext cx="2139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National Conference on Emerging Trends in Information &amp; Engineering Technologies (NCETIET)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98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Arial Rounded MT Bold</vt:lpstr>
      <vt:lpstr>Calibri</vt:lpstr>
      <vt:lpstr>MS Mincho</vt:lpstr>
      <vt:lpstr>Times New Roman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andi</dc:creator>
  <cp:lastModifiedBy>Dr. Zeeshan Bhatti</cp:lastModifiedBy>
  <cp:revision>32</cp:revision>
  <dcterms:created xsi:type="dcterms:W3CDTF">2012-01-19T17:26:55Z</dcterms:created>
  <dcterms:modified xsi:type="dcterms:W3CDTF">2019-12-19T05:27:55Z</dcterms:modified>
</cp:coreProperties>
</file>